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96" r:id="rId2"/>
    <p:sldId id="288" r:id="rId3"/>
    <p:sldId id="313" r:id="rId4"/>
    <p:sldId id="314" r:id="rId5"/>
    <p:sldId id="304" r:id="rId6"/>
    <p:sldId id="299" r:id="rId7"/>
    <p:sldId id="316" r:id="rId8"/>
    <p:sldId id="274" r:id="rId9"/>
    <p:sldId id="273" r:id="rId10"/>
    <p:sldId id="309" r:id="rId11"/>
    <p:sldId id="312" r:id="rId12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8AC1AFCD-F680-4427-BB2F-FE7E988A368E}">
          <p14:sldIdLst>
            <p14:sldId id="296"/>
            <p14:sldId id="288"/>
            <p14:sldId id="313"/>
            <p14:sldId id="314"/>
            <p14:sldId id="304"/>
            <p14:sldId id="299"/>
            <p14:sldId id="316"/>
            <p14:sldId id="274"/>
            <p14:sldId id="273"/>
            <p14:sldId id="309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F95959"/>
    <a:srgbClr val="F3F3F3"/>
    <a:srgbClr val="EEEEEE"/>
    <a:srgbClr val="FED4EA"/>
    <a:srgbClr val="E8FA7E"/>
    <a:srgbClr val="FA7E7E"/>
    <a:srgbClr val="EE8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63" autoAdjust="0"/>
    <p:restoredTop sz="94654" autoAdjust="0"/>
  </p:normalViewPr>
  <p:slideViewPr>
    <p:cSldViewPr snapToGrid="0">
      <p:cViewPr varScale="1">
        <p:scale>
          <a:sx n="51" d="100"/>
          <a:sy n="51" d="100"/>
        </p:scale>
        <p:origin x="8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1175" y="0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A485A-12A8-4A05-8622-827B7A129281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50975" y="1787525"/>
            <a:ext cx="6967538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6880225"/>
            <a:ext cx="7894638" cy="56276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9475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1175" y="13579475"/>
            <a:ext cx="4276725" cy="715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20233-5CCE-4D6C-ACA6-CF96F110A1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13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20233-5CCE-4D6C-ACA6-CF96F110A1E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4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1A67BFC-E656-4A12-A292-233C5B2620C2}"/>
              </a:ext>
            </a:extLst>
          </p:cNvPr>
          <p:cNvGrpSpPr/>
          <p:nvPr/>
        </p:nvGrpSpPr>
        <p:grpSpPr>
          <a:xfrm>
            <a:off x="323850" y="2829532"/>
            <a:ext cx="14081760" cy="2876259"/>
            <a:chOff x="323850" y="2829532"/>
            <a:chExt cx="14081760" cy="2876259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8005A77-EFDB-45E3-AFDE-B3EBDA9D20B5}"/>
                </a:ext>
              </a:extLst>
            </p:cNvPr>
            <p:cNvSpPr txBox="1"/>
            <p:nvPr/>
          </p:nvSpPr>
          <p:spPr>
            <a:xfrm>
              <a:off x="323850" y="3290471"/>
              <a:ext cx="137160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600" b="1" dirty="0">
                  <a:solidFill>
                    <a:schemeClr val="bg1"/>
                  </a:solidFill>
                </a:rPr>
                <a:t>進路について考えよう</a:t>
              </a:r>
              <a:r>
                <a:rPr kumimoji="1" lang="en-US" altLang="ja-JP" sz="9600" b="1" dirty="0">
                  <a:solidFill>
                    <a:schemeClr val="bg1"/>
                  </a:solidFill>
                </a:rPr>
                <a:t>Ⅱ</a:t>
              </a:r>
              <a:endParaRPr kumimoji="1" lang="ja-JP" altLang="en-US" sz="9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D3E09D5-67FC-40B4-BC4F-C904D6FA82AA}"/>
                </a:ext>
              </a:extLst>
            </p:cNvPr>
            <p:cNvSpPr txBox="1"/>
            <p:nvPr/>
          </p:nvSpPr>
          <p:spPr>
            <a:xfrm>
              <a:off x="323850" y="5059460"/>
              <a:ext cx="14081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―「</a:t>
              </a:r>
              <a:r>
                <a:rPr lang="ja-JP" altLang="en-US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自分らしさ」を発見して自己実現に向けた目標を決めよう</a:t>
              </a:r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</a:t>
              </a:r>
              <a:endParaRPr kumimoji="1"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5D72293-CE74-4E20-8696-11C4FEFFF699}"/>
                </a:ext>
              </a:extLst>
            </p:cNvPr>
            <p:cNvSpPr txBox="1"/>
            <p:nvPr/>
          </p:nvSpPr>
          <p:spPr>
            <a:xfrm>
              <a:off x="981075" y="2829532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しんろ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963AE40-DFAE-4A4A-8490-FD54D605C008}"/>
                </a:ext>
              </a:extLst>
            </p:cNvPr>
            <p:cNvSpPr txBox="1"/>
            <p:nvPr/>
          </p:nvSpPr>
          <p:spPr>
            <a:xfrm>
              <a:off x="7686675" y="2882179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かんが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1E64444-D938-4ED4-9411-E77904D15642}"/>
                </a:ext>
              </a:extLst>
            </p:cNvPr>
            <p:cNvSpPr txBox="1"/>
            <p:nvPr/>
          </p:nvSpPr>
          <p:spPr>
            <a:xfrm>
              <a:off x="1366837" y="4775130"/>
              <a:ext cx="1109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BE1EC8C-93C9-4677-B830-17AA5CF14D5A}"/>
                </a:ext>
              </a:extLst>
            </p:cNvPr>
            <p:cNvSpPr txBox="1"/>
            <p:nvPr/>
          </p:nvSpPr>
          <p:spPr>
            <a:xfrm>
              <a:off x="4395787" y="4776840"/>
              <a:ext cx="1109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はっけん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34B0B1C-1003-444D-9329-6CD172DF4146}"/>
                </a:ext>
              </a:extLst>
            </p:cNvPr>
            <p:cNvSpPr txBox="1"/>
            <p:nvPr/>
          </p:nvSpPr>
          <p:spPr>
            <a:xfrm>
              <a:off x="6465093" y="4775130"/>
              <a:ext cx="1783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じこじつげん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6E865A1-6CDF-46F2-8A1C-56A2F65EF071}"/>
                </a:ext>
              </a:extLst>
            </p:cNvPr>
            <p:cNvSpPr txBox="1"/>
            <p:nvPr/>
          </p:nvSpPr>
          <p:spPr>
            <a:xfrm>
              <a:off x="8640364" y="4776092"/>
              <a:ext cx="444104" cy="36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む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67414B5C-D44E-44B8-860F-5D92E80361AF}"/>
                </a:ext>
              </a:extLst>
            </p:cNvPr>
            <p:cNvSpPr txBox="1"/>
            <p:nvPr/>
          </p:nvSpPr>
          <p:spPr>
            <a:xfrm>
              <a:off x="9897664" y="4775130"/>
              <a:ext cx="1360886" cy="36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もくひょう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71D7AE6C-2197-47E4-A184-4EF7F77494AD}"/>
                </a:ext>
              </a:extLst>
            </p:cNvPr>
            <p:cNvSpPr txBox="1"/>
            <p:nvPr/>
          </p:nvSpPr>
          <p:spPr>
            <a:xfrm>
              <a:off x="11436011" y="4775129"/>
              <a:ext cx="71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870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5351B0B3-3739-4ECF-9BC8-731A24AF8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8" y="0"/>
            <a:ext cx="14032974" cy="9720262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7ADF9D-1523-4D41-993F-710C5B3469BA}"/>
              </a:ext>
            </a:extLst>
          </p:cNvPr>
          <p:cNvSpPr txBox="1"/>
          <p:nvPr/>
        </p:nvSpPr>
        <p:spPr>
          <a:xfrm>
            <a:off x="5484366" y="25941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390D1FC-7E0B-4BC0-9D63-D3A6DF5B0C91}"/>
              </a:ext>
            </a:extLst>
          </p:cNvPr>
          <p:cNvSpPr txBox="1"/>
          <p:nvPr/>
        </p:nvSpPr>
        <p:spPr>
          <a:xfrm>
            <a:off x="810726" y="2518006"/>
            <a:ext cx="252866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707A81E2-0E47-47F3-B55D-CCD77B91EDCC}"/>
              </a:ext>
            </a:extLst>
          </p:cNvPr>
          <p:cNvSpPr txBox="1"/>
          <p:nvPr/>
        </p:nvSpPr>
        <p:spPr>
          <a:xfrm>
            <a:off x="2392250" y="7108368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3EBC1FB-7E71-4F9B-8226-B7B64F85BAC3}"/>
              </a:ext>
            </a:extLst>
          </p:cNvPr>
          <p:cNvSpPr txBox="1"/>
          <p:nvPr/>
        </p:nvSpPr>
        <p:spPr>
          <a:xfrm>
            <a:off x="7111251" y="4270948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○○○○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432CBA49-40F8-4934-95B8-6487415CFC2B}"/>
              </a:ext>
            </a:extLst>
          </p:cNvPr>
          <p:cNvSpPr txBox="1"/>
          <p:nvPr/>
        </p:nvSpPr>
        <p:spPr>
          <a:xfrm>
            <a:off x="2085047" y="4080566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○○○○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065C620-DA88-460F-9AEF-8CBF0DBC0082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6375E81-7DF2-4FFA-9977-B1EDDA094202}"/>
              </a:ext>
            </a:extLst>
          </p:cNvPr>
          <p:cNvSpPr/>
          <p:nvPr/>
        </p:nvSpPr>
        <p:spPr>
          <a:xfrm>
            <a:off x="10385100" y="1326222"/>
            <a:ext cx="3572852" cy="3171414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B7E32B-F024-487B-AA37-37D5C1CD02F4}"/>
              </a:ext>
            </a:extLst>
          </p:cNvPr>
          <p:cNvSpPr txBox="1"/>
          <p:nvPr/>
        </p:nvSpPr>
        <p:spPr>
          <a:xfrm>
            <a:off x="4883675" y="5890061"/>
            <a:ext cx="252866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71DB1AC-B7AB-4BC9-A7F9-860EEFEE2174}"/>
              </a:ext>
            </a:extLst>
          </p:cNvPr>
          <p:cNvGrpSpPr/>
          <p:nvPr/>
        </p:nvGrpSpPr>
        <p:grpSpPr>
          <a:xfrm>
            <a:off x="6075411" y="2495768"/>
            <a:ext cx="4047511" cy="1293108"/>
            <a:chOff x="5809042" y="1159989"/>
            <a:chExt cx="4047511" cy="1293108"/>
          </a:xfrm>
        </p:grpSpPr>
        <p:sp>
          <p:nvSpPr>
            <p:cNvPr id="3" name="吹き出し: 角を丸めた四角形 2">
              <a:extLst>
                <a:ext uri="{FF2B5EF4-FFF2-40B4-BE49-F238E27FC236}">
                  <a16:creationId xmlns:a16="http://schemas.microsoft.com/office/drawing/2014/main" id="{088864B2-6E32-4789-9A73-38CBC4747215}"/>
                </a:ext>
              </a:extLst>
            </p:cNvPr>
            <p:cNvSpPr/>
            <p:nvPr/>
          </p:nvSpPr>
          <p:spPr>
            <a:xfrm>
              <a:off x="5809042" y="1159989"/>
              <a:ext cx="3835401" cy="1293108"/>
            </a:xfrm>
            <a:prstGeom prst="wedgeRoundRectCallout">
              <a:avLst>
                <a:gd name="adj1" fmla="val 64597"/>
                <a:gd name="adj2" fmla="val -10515"/>
                <a:gd name="adj3" fmla="val 16667"/>
              </a:avLst>
            </a:prstGeom>
            <a:solidFill>
              <a:srgbClr val="00206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6C7FB2E-3F98-4CEC-8E24-A5B02C26EC11}"/>
                </a:ext>
              </a:extLst>
            </p:cNvPr>
            <p:cNvSpPr txBox="1"/>
            <p:nvPr/>
          </p:nvSpPr>
          <p:spPr>
            <a:xfrm>
              <a:off x="5809042" y="1373033"/>
              <a:ext cx="40475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自分なりに 考えがまとまったら、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ここに 書きましょう。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9367B3E-DDE7-429E-BE42-C87F3B2725F9}"/>
                </a:ext>
              </a:extLst>
            </p:cNvPr>
            <p:cNvSpPr txBox="1"/>
            <p:nvPr/>
          </p:nvSpPr>
          <p:spPr>
            <a:xfrm>
              <a:off x="5809042" y="1172333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B437DCC-BF45-4697-AD19-1C3DD8DED415}"/>
                </a:ext>
              </a:extLst>
            </p:cNvPr>
            <p:cNvSpPr txBox="1"/>
            <p:nvPr/>
          </p:nvSpPr>
          <p:spPr>
            <a:xfrm>
              <a:off x="7018227" y="1179679"/>
              <a:ext cx="9623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かんが</a:t>
              </a:r>
              <a:endParaRPr kumimoji="1" lang="en-US" altLang="ja-JP" sz="1400" b="1" dirty="0">
                <a:solidFill>
                  <a:schemeClr val="bg1"/>
                </a:solidFill>
              </a:endParaRPr>
            </a:p>
            <a:p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C2391F3-0964-493D-89C1-C0E7785867D3}"/>
                </a:ext>
              </a:extLst>
            </p:cNvPr>
            <p:cNvSpPr txBox="1"/>
            <p:nvPr/>
          </p:nvSpPr>
          <p:spPr>
            <a:xfrm>
              <a:off x="6645380" y="1782400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573F1F2-85AC-4A08-A55B-B23E1AA6E2C7}"/>
              </a:ext>
            </a:extLst>
          </p:cNvPr>
          <p:cNvSpPr txBox="1"/>
          <p:nvPr/>
        </p:nvSpPr>
        <p:spPr>
          <a:xfrm>
            <a:off x="10563142" y="2938698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体力をつける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146ACC-9D94-412B-99BF-F10386CB34DA}"/>
              </a:ext>
            </a:extLst>
          </p:cNvPr>
          <p:cNvSpPr txBox="1"/>
          <p:nvPr/>
        </p:nvSpPr>
        <p:spPr>
          <a:xfrm>
            <a:off x="10563142" y="3859137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あまり体力がないから。</a:t>
            </a:r>
            <a:endParaRPr kumimoji="1" lang="en-US" altLang="ja-JP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A01455B-D769-42C7-B18B-AAC59E317077}"/>
              </a:ext>
            </a:extLst>
          </p:cNvPr>
          <p:cNvSpPr/>
          <p:nvPr/>
        </p:nvSpPr>
        <p:spPr>
          <a:xfrm>
            <a:off x="10456052" y="4364132"/>
            <a:ext cx="3572852" cy="2588811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C90B074-F5FC-4EAB-B760-9BA5907F9F8E}"/>
              </a:ext>
            </a:extLst>
          </p:cNvPr>
          <p:cNvSpPr/>
          <p:nvPr/>
        </p:nvSpPr>
        <p:spPr>
          <a:xfrm>
            <a:off x="10405743" y="6965571"/>
            <a:ext cx="3572852" cy="2718392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2A9E9CC-9D80-4612-8DA7-B25646B3ECBB}"/>
              </a:ext>
            </a:extLst>
          </p:cNvPr>
          <p:cNvGrpSpPr/>
          <p:nvPr/>
        </p:nvGrpSpPr>
        <p:grpSpPr>
          <a:xfrm>
            <a:off x="6075411" y="7625274"/>
            <a:ext cx="3835401" cy="1377901"/>
            <a:chOff x="6172516" y="7660777"/>
            <a:chExt cx="3835401" cy="1377901"/>
          </a:xfrm>
        </p:grpSpPr>
        <p:sp>
          <p:nvSpPr>
            <p:cNvPr id="35" name="吹き出し: 角を丸めた四角形 34">
              <a:extLst>
                <a:ext uri="{FF2B5EF4-FFF2-40B4-BE49-F238E27FC236}">
                  <a16:creationId xmlns:a16="http://schemas.microsoft.com/office/drawing/2014/main" id="{73A77BDF-77F9-419F-B4B2-78A060B2F327}"/>
                </a:ext>
              </a:extLst>
            </p:cNvPr>
            <p:cNvSpPr/>
            <p:nvPr/>
          </p:nvSpPr>
          <p:spPr>
            <a:xfrm>
              <a:off x="6172516" y="7660777"/>
              <a:ext cx="3835401" cy="1377901"/>
            </a:xfrm>
            <a:prstGeom prst="wedgeRoundRectCallout">
              <a:avLst>
                <a:gd name="adj1" fmla="val 64597"/>
                <a:gd name="adj2" fmla="val -10515"/>
                <a:gd name="adj3" fmla="val 16667"/>
              </a:avLst>
            </a:prstGeom>
            <a:solidFill>
              <a:srgbClr val="00206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1005905B-3A35-4D51-809D-936A0317ED56}"/>
                </a:ext>
              </a:extLst>
            </p:cNvPr>
            <p:cNvSpPr txBox="1"/>
            <p:nvPr/>
          </p:nvSpPr>
          <p:spPr>
            <a:xfrm>
              <a:off x="6310116" y="7895565"/>
              <a:ext cx="3560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最後に、どうやって 目標を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達成するかも 考えましょう。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EBD4890D-B844-431E-AD2A-BB54EC2FEF6A}"/>
                </a:ext>
              </a:extLst>
            </p:cNvPr>
            <p:cNvSpPr txBox="1"/>
            <p:nvPr/>
          </p:nvSpPr>
          <p:spPr>
            <a:xfrm>
              <a:off x="8589222" y="7660777"/>
              <a:ext cx="12810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もくひょう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3E0A190B-A511-47BE-97C0-F768A751693C}"/>
                </a:ext>
              </a:extLst>
            </p:cNvPr>
            <p:cNvSpPr txBox="1"/>
            <p:nvPr/>
          </p:nvSpPr>
          <p:spPr>
            <a:xfrm>
              <a:off x="6290175" y="7689681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さいご</a:t>
              </a: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6FF05C88-65DB-42AD-976E-EEA5B28674F1}"/>
                </a:ext>
              </a:extLst>
            </p:cNvPr>
            <p:cNvSpPr txBox="1"/>
            <p:nvPr/>
          </p:nvSpPr>
          <p:spPr>
            <a:xfrm>
              <a:off x="6230670" y="8300454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たっせい</a:t>
              </a: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B98B16-A9D9-4EF5-8866-FCAA0670BC8D}"/>
              </a:ext>
            </a:extLst>
          </p:cNvPr>
          <p:cNvSpPr txBox="1"/>
          <p:nvPr/>
        </p:nvSpPr>
        <p:spPr>
          <a:xfrm>
            <a:off x="10634094" y="8115788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朝、早く起きた時に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97FBC4-17E3-4ED6-8DD8-9F310D024D22}"/>
              </a:ext>
            </a:extLst>
          </p:cNvPr>
          <p:cNvSpPr txBox="1"/>
          <p:nvPr/>
        </p:nvSpPr>
        <p:spPr>
          <a:xfrm>
            <a:off x="10634094" y="9038678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しっかりラジオ体操をする。</a:t>
            </a:r>
            <a:endParaRPr kumimoji="1" lang="en-US" altLang="ja-JP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F85D3BF-7EE5-4B8F-AF34-EF340895B015}"/>
              </a:ext>
            </a:extLst>
          </p:cNvPr>
          <p:cNvSpPr txBox="1"/>
          <p:nvPr/>
        </p:nvSpPr>
        <p:spPr>
          <a:xfrm>
            <a:off x="464844" y="8407838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体力をつける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A371672-2906-4B0E-A6DF-F45D3854DE3B}"/>
              </a:ext>
            </a:extLst>
          </p:cNvPr>
          <p:cNvSpPr txBox="1"/>
          <p:nvPr/>
        </p:nvSpPr>
        <p:spPr>
          <a:xfrm>
            <a:off x="1652297" y="33945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協力して仕事をする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8110C96-41C6-40BE-B81B-BC4328E9B63E}"/>
              </a:ext>
            </a:extLst>
          </p:cNvPr>
          <p:cNvSpPr txBox="1"/>
          <p:nvPr/>
        </p:nvSpPr>
        <p:spPr>
          <a:xfrm>
            <a:off x="5813130" y="905080"/>
            <a:ext cx="22726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E552D03-7210-4293-A985-C9B21647F8A1}"/>
              </a:ext>
            </a:extLst>
          </p:cNvPr>
          <p:cNvGrpSpPr/>
          <p:nvPr/>
        </p:nvGrpSpPr>
        <p:grpSpPr>
          <a:xfrm>
            <a:off x="398962" y="7280445"/>
            <a:ext cx="3510517" cy="474035"/>
            <a:chOff x="941207" y="4947506"/>
            <a:chExt cx="3477497" cy="421556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6EAFB1-DB5D-42A4-A249-5D2D4C295F2B}"/>
                </a:ext>
              </a:extLst>
            </p:cNvPr>
            <p:cNvSpPr/>
            <p:nvPr/>
          </p:nvSpPr>
          <p:spPr>
            <a:xfrm>
              <a:off x="941207" y="4947506"/>
              <a:ext cx="2419708" cy="421107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E14646C-B222-4F08-A3B6-808BA164F1E8}"/>
                </a:ext>
              </a:extLst>
            </p:cNvPr>
            <p:cNvSpPr txBox="1"/>
            <p:nvPr/>
          </p:nvSpPr>
          <p:spPr>
            <a:xfrm>
              <a:off x="1294504" y="5013247"/>
              <a:ext cx="3124200" cy="355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/>
                <a:t>○月○日　</a:t>
              </a:r>
              <a:r>
                <a:rPr kumimoji="1" lang="ja-JP" altLang="en-US" dirty="0"/>
                <a:t>までに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D3A9DC2-38F0-40CA-83E8-F365DE0E73C2}"/>
              </a:ext>
            </a:extLst>
          </p:cNvPr>
          <p:cNvGrpSpPr/>
          <p:nvPr/>
        </p:nvGrpSpPr>
        <p:grpSpPr>
          <a:xfrm>
            <a:off x="636933" y="5415875"/>
            <a:ext cx="4139793" cy="1305406"/>
            <a:chOff x="636933" y="5415875"/>
            <a:chExt cx="4139793" cy="130540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F8E1066-CA40-4CF5-B28C-C188097B6672}"/>
                </a:ext>
              </a:extLst>
            </p:cNvPr>
            <p:cNvGrpSpPr/>
            <p:nvPr/>
          </p:nvGrpSpPr>
          <p:grpSpPr>
            <a:xfrm>
              <a:off x="636933" y="5415875"/>
              <a:ext cx="4139793" cy="1305406"/>
              <a:chOff x="5809042" y="1147691"/>
              <a:chExt cx="4139793" cy="1305406"/>
            </a:xfrm>
          </p:grpSpPr>
          <p:sp>
            <p:nvSpPr>
              <p:cNvPr id="50" name="吹き出し: 角を丸めた四角形 49">
                <a:extLst>
                  <a:ext uri="{FF2B5EF4-FFF2-40B4-BE49-F238E27FC236}">
                    <a16:creationId xmlns:a16="http://schemas.microsoft.com/office/drawing/2014/main" id="{46E8D4DD-74C4-4332-91E0-84BB18B460B5}"/>
                  </a:ext>
                </a:extLst>
              </p:cNvPr>
              <p:cNvSpPr/>
              <p:nvPr/>
            </p:nvSpPr>
            <p:spPr>
              <a:xfrm>
                <a:off x="5809042" y="1159989"/>
                <a:ext cx="4114632" cy="1293108"/>
              </a:xfrm>
              <a:prstGeom prst="wedgeRoundRectCallout">
                <a:avLst>
                  <a:gd name="adj1" fmla="val -30271"/>
                  <a:gd name="adj2" fmla="val 76404"/>
                  <a:gd name="adj3" fmla="val 16667"/>
                </a:avLst>
              </a:prstGeom>
              <a:solidFill>
                <a:srgbClr val="002060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95FCCCA6-1F52-4773-8DF9-70B5EFC72CEC}"/>
                  </a:ext>
                </a:extLst>
              </p:cNvPr>
              <p:cNvSpPr txBox="1"/>
              <p:nvPr/>
            </p:nvSpPr>
            <p:spPr>
              <a:xfrm>
                <a:off x="5876163" y="1369872"/>
                <a:ext cx="404751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b="1" dirty="0">
                    <a:solidFill>
                      <a:schemeClr val="bg1"/>
                    </a:solidFill>
                  </a:rPr>
                  <a:t>無理せず、少しずつ、どの位置に</a:t>
                </a:r>
                <a:endParaRPr kumimoji="1" lang="en-US" altLang="ja-JP" sz="2000" b="1" dirty="0">
                  <a:solidFill>
                    <a:schemeClr val="bg1"/>
                  </a:solidFill>
                </a:endParaRPr>
              </a:p>
              <a:p>
                <a:endParaRPr kumimoji="1" lang="en-US" altLang="ja-JP" sz="2000" b="1" dirty="0">
                  <a:solidFill>
                    <a:schemeClr val="bg1"/>
                  </a:solidFill>
                </a:endParaRPr>
              </a:p>
              <a:p>
                <a:r>
                  <a:rPr kumimoji="1" lang="ja-JP" altLang="en-US" sz="2000" b="1" dirty="0">
                    <a:solidFill>
                      <a:schemeClr val="bg1"/>
                    </a:solidFill>
                  </a:rPr>
                  <a:t>置きたいか考えましょう。</a:t>
                </a:r>
                <a:endParaRPr kumimoji="1" lang="en-US" altLang="ja-JP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7D921AC-38D0-4387-AFB0-F1ABEC3C06DE}"/>
                  </a:ext>
                </a:extLst>
              </p:cNvPr>
              <p:cNvSpPr txBox="1"/>
              <p:nvPr/>
            </p:nvSpPr>
            <p:spPr>
              <a:xfrm>
                <a:off x="5982835" y="1147691"/>
                <a:ext cx="9623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むり</a:t>
                </a: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4A1384F5-98CF-4D2E-9C4F-9E86EDE4549B}"/>
                  </a:ext>
                </a:extLst>
              </p:cNvPr>
              <p:cNvSpPr txBox="1"/>
              <p:nvPr/>
            </p:nvSpPr>
            <p:spPr>
              <a:xfrm>
                <a:off x="7110946" y="1173142"/>
                <a:ext cx="9623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すこ</a:t>
                </a:r>
                <a:endParaRPr kumimoji="1" lang="en-US" altLang="ja-JP" sz="1400" b="1" dirty="0">
                  <a:solidFill>
                    <a:schemeClr val="bg1"/>
                  </a:solidFill>
                </a:endParaRPr>
              </a:p>
              <a:p>
                <a:endParaRPr kumimoji="1" lang="ja-JP" alt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94164FF8-3427-4669-A7B3-76EC3A152C4A}"/>
                  </a:ext>
                </a:extLst>
              </p:cNvPr>
              <p:cNvSpPr txBox="1"/>
              <p:nvPr/>
            </p:nvSpPr>
            <p:spPr>
              <a:xfrm>
                <a:off x="8986479" y="1149591"/>
                <a:ext cx="9623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b="1" dirty="0">
                    <a:solidFill>
                      <a:schemeClr val="bg1"/>
                    </a:solidFill>
                  </a:rPr>
                  <a:t>いち</a:t>
                </a:r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E5AE5F7F-1424-4150-968F-AED09B0EC044}"/>
                </a:ext>
              </a:extLst>
            </p:cNvPr>
            <p:cNvSpPr txBox="1"/>
            <p:nvPr/>
          </p:nvSpPr>
          <p:spPr>
            <a:xfrm>
              <a:off x="1911072" y="6029576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かんが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4637C2C-B6DC-4EF1-B637-25DC52320321}"/>
                </a:ext>
              </a:extLst>
            </p:cNvPr>
            <p:cNvSpPr txBox="1"/>
            <p:nvPr/>
          </p:nvSpPr>
          <p:spPr>
            <a:xfrm>
              <a:off x="755614" y="6034797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お</a:t>
              </a:r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D05E75-4D73-44DD-8798-88EA3BB5342F}"/>
              </a:ext>
            </a:extLst>
          </p:cNvPr>
          <p:cNvSpPr txBox="1"/>
          <p:nvPr/>
        </p:nvSpPr>
        <p:spPr>
          <a:xfrm>
            <a:off x="8879253" y="6141626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</a:p>
        </p:txBody>
      </p:sp>
    </p:spTree>
    <p:extLst>
      <p:ext uri="{BB962C8B-B14F-4D97-AF65-F5344CB8AC3E}">
        <p14:creationId xmlns:p14="http://schemas.microsoft.com/office/powerpoint/2010/main" val="96626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9" grpId="0"/>
      <p:bldP spid="10" grpId="0"/>
      <p:bldP spid="22" grpId="0" animBg="1"/>
      <p:bldP spid="22" grpId="1" animBg="1"/>
      <p:bldP spid="11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C67C17-3D87-43A3-B867-835F5617BE6C}"/>
              </a:ext>
            </a:extLst>
          </p:cNvPr>
          <p:cNvSpPr txBox="1"/>
          <p:nvPr/>
        </p:nvSpPr>
        <p:spPr>
          <a:xfrm>
            <a:off x="0" y="4548456"/>
            <a:ext cx="13792200" cy="2800767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altLang="ja-JP" sz="4400" b="1" i="0" u="none" strike="noStrike" baseline="0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4400" b="1" i="0" u="none" strike="noStrike" baseline="0" dirty="0">
                <a:solidFill>
                  <a:schemeClr val="bg1"/>
                </a:solidFill>
                <a:latin typeface="+mn-ea"/>
              </a:rPr>
              <a:t>なりたい自分になるために、</a:t>
            </a:r>
            <a:endParaRPr lang="en-US" altLang="ja-JP" sz="4400" b="1" i="0" u="none" strike="noStrike" baseline="0" dirty="0">
              <a:solidFill>
                <a:schemeClr val="bg1"/>
              </a:solidFill>
              <a:latin typeface="+mn-ea"/>
            </a:endParaRPr>
          </a:p>
          <a:p>
            <a:r>
              <a:rPr lang="en-US" altLang="ja-JP" sz="4400" b="1" dirty="0">
                <a:solidFill>
                  <a:schemeClr val="bg1"/>
                </a:solidFill>
                <a:latin typeface="+mn-ea"/>
              </a:rPr>
              <a:t>                                   </a:t>
            </a:r>
          </a:p>
          <a:p>
            <a:r>
              <a:rPr lang="ja-JP" altLang="en-US" sz="4400" b="1" i="0" u="none" strike="noStrike" baseline="0" dirty="0">
                <a:solidFill>
                  <a:schemeClr val="bg1"/>
                </a:solidFill>
                <a:latin typeface="+mn-ea"/>
              </a:rPr>
              <a:t>                                 これから頑張ることを決めよう</a:t>
            </a:r>
            <a:endParaRPr kumimoji="1" lang="en-US" altLang="ja-JP" sz="9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2371040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5AC367-C732-4306-B203-19741A148655}"/>
              </a:ext>
            </a:extLst>
          </p:cNvPr>
          <p:cNvSpPr txBox="1"/>
          <p:nvPr/>
        </p:nvSpPr>
        <p:spPr>
          <a:xfrm>
            <a:off x="239913" y="2848093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9604FA-5B9B-4F80-AEEF-43E1BEB6BE54}"/>
              </a:ext>
            </a:extLst>
          </p:cNvPr>
          <p:cNvSpPr txBox="1"/>
          <p:nvPr/>
        </p:nvSpPr>
        <p:spPr>
          <a:xfrm>
            <a:off x="2409825" y="4910776"/>
            <a:ext cx="106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じぶん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73C0AA-E40C-45E1-A696-7C31CA087628}"/>
              </a:ext>
            </a:extLst>
          </p:cNvPr>
          <p:cNvSpPr txBox="1"/>
          <p:nvPr/>
        </p:nvSpPr>
        <p:spPr>
          <a:xfrm>
            <a:off x="7659887" y="6329362"/>
            <a:ext cx="1503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がんば</a:t>
            </a:r>
            <a:endParaRPr kumimoji="1" lang="en-US" altLang="ja-JP" sz="20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844B734-03EA-45F4-A6F8-6C6DE72CD145}"/>
              </a:ext>
            </a:extLst>
          </p:cNvPr>
          <p:cNvSpPr txBox="1"/>
          <p:nvPr/>
        </p:nvSpPr>
        <p:spPr>
          <a:xfrm>
            <a:off x="10980447" y="6329362"/>
            <a:ext cx="77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</a:t>
            </a:r>
          </a:p>
        </p:txBody>
      </p:sp>
    </p:spTree>
    <p:extLst>
      <p:ext uri="{BB962C8B-B14F-4D97-AF65-F5344CB8AC3E}">
        <p14:creationId xmlns:p14="http://schemas.microsoft.com/office/powerpoint/2010/main" val="366824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2371040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5AC367-C732-4306-B203-19741A148655}"/>
              </a:ext>
            </a:extLst>
          </p:cNvPr>
          <p:cNvSpPr txBox="1"/>
          <p:nvPr/>
        </p:nvSpPr>
        <p:spPr>
          <a:xfrm>
            <a:off x="239913" y="2848093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91BDF52-DE3B-464F-BBCC-BF1D7A5238BB}"/>
              </a:ext>
            </a:extLst>
          </p:cNvPr>
          <p:cNvGrpSpPr/>
          <p:nvPr/>
        </p:nvGrpSpPr>
        <p:grpSpPr>
          <a:xfrm>
            <a:off x="0" y="4548456"/>
            <a:ext cx="13792200" cy="2800767"/>
            <a:chOff x="0" y="4548456"/>
            <a:chExt cx="13792200" cy="2800767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8C67C17-3D87-43A3-B867-835F5617BE6C}"/>
                </a:ext>
              </a:extLst>
            </p:cNvPr>
            <p:cNvSpPr txBox="1"/>
            <p:nvPr/>
          </p:nvSpPr>
          <p:spPr>
            <a:xfrm>
              <a:off x="0" y="4548456"/>
              <a:ext cx="13792200" cy="2800767"/>
            </a:xfrm>
            <a:prstGeom prst="rect">
              <a:avLst/>
            </a:prstGeom>
            <a:solidFill>
              <a:srgbClr val="002060"/>
            </a:solidFill>
            <a:ln w="38100">
              <a:solidFill>
                <a:schemeClr val="bg1"/>
              </a:solidFill>
            </a:ln>
            <a:effectLst>
              <a:outerShdw blurRad="330200" dist="381000" dir="3540000" sx="102000" sy="102000" algn="tl" rotWithShape="0">
                <a:prstClr val="black">
                  <a:alpha val="63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なりたい自分になるために、</a:t>
              </a:r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ja-JP" sz="4400" b="1" dirty="0">
                  <a:solidFill>
                    <a:schemeClr val="bg1"/>
                  </a:solidFill>
                  <a:latin typeface="+mn-ea"/>
                </a:rPr>
                <a:t>                                   </a:t>
              </a: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                                 これから頑張ることを決めよう</a:t>
              </a:r>
              <a:endParaRPr kumimoji="1" lang="en-US" altLang="ja-JP" sz="96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29604FA-5B9B-4F80-AEEF-43E1BEB6BE54}"/>
                </a:ext>
              </a:extLst>
            </p:cNvPr>
            <p:cNvSpPr txBox="1"/>
            <p:nvPr/>
          </p:nvSpPr>
          <p:spPr>
            <a:xfrm>
              <a:off x="2409825" y="4910776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373C0AA-E40C-45E1-A696-7C31CA087628}"/>
                </a:ext>
              </a:extLst>
            </p:cNvPr>
            <p:cNvSpPr txBox="1"/>
            <p:nvPr/>
          </p:nvSpPr>
          <p:spPr>
            <a:xfrm>
              <a:off x="7659887" y="6329362"/>
              <a:ext cx="15031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がんば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844B734-03EA-45F4-A6F8-6C6DE72CD145}"/>
                </a:ext>
              </a:extLst>
            </p:cNvPr>
            <p:cNvSpPr txBox="1"/>
            <p:nvPr/>
          </p:nvSpPr>
          <p:spPr>
            <a:xfrm>
              <a:off x="10980447" y="6329362"/>
              <a:ext cx="7739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61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4E751D4-6C90-4813-A7EF-E845CFB1A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8" y="0"/>
            <a:ext cx="14032974" cy="9720262"/>
          </a:xfrm>
          <a:prstGeom prst="rect">
            <a:avLst/>
          </a:prstGeom>
          <a:ln>
            <a:noFill/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2FA213-9295-4AE6-A68D-7B0C6BA4C19E}"/>
              </a:ext>
            </a:extLst>
          </p:cNvPr>
          <p:cNvSpPr txBox="1"/>
          <p:nvPr/>
        </p:nvSpPr>
        <p:spPr>
          <a:xfrm>
            <a:off x="4013199" y="5113953"/>
            <a:ext cx="2528663" cy="369332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7254B55-BF44-4010-A4AB-A121DB00390B}"/>
              </a:ext>
            </a:extLst>
          </p:cNvPr>
          <p:cNvSpPr/>
          <p:nvPr/>
        </p:nvSpPr>
        <p:spPr>
          <a:xfrm>
            <a:off x="120793" y="354143"/>
            <a:ext cx="8048998" cy="942800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00CB84-EEDB-43EB-B6CE-FF7605FCE9F5}"/>
              </a:ext>
            </a:extLst>
          </p:cNvPr>
          <p:cNvGrpSpPr/>
          <p:nvPr/>
        </p:nvGrpSpPr>
        <p:grpSpPr>
          <a:xfrm>
            <a:off x="6692603" y="1536022"/>
            <a:ext cx="4040260" cy="1994100"/>
            <a:chOff x="6692603" y="1536022"/>
            <a:chExt cx="4040260" cy="1994100"/>
          </a:xfrm>
        </p:grpSpPr>
        <p:sp>
          <p:nvSpPr>
            <p:cNvPr id="9" name="吹き出し: 角を丸めた四角形 8">
              <a:extLst>
                <a:ext uri="{FF2B5EF4-FFF2-40B4-BE49-F238E27FC236}">
                  <a16:creationId xmlns:a16="http://schemas.microsoft.com/office/drawing/2014/main" id="{16A92D79-208A-4EBC-96FF-446FFAB562D7}"/>
                </a:ext>
              </a:extLst>
            </p:cNvPr>
            <p:cNvSpPr/>
            <p:nvPr/>
          </p:nvSpPr>
          <p:spPr>
            <a:xfrm>
              <a:off x="6692603" y="1536022"/>
              <a:ext cx="3835401" cy="1994100"/>
            </a:xfrm>
            <a:prstGeom prst="wedgeRoundRectCallout">
              <a:avLst>
                <a:gd name="adj1" fmla="val -35734"/>
                <a:gd name="adj2" fmla="val -69744"/>
                <a:gd name="adj3" fmla="val 16667"/>
              </a:avLst>
            </a:prstGeom>
            <a:solidFill>
              <a:srgbClr val="00206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E0B2F3A6-68C2-4132-973C-7678E203F499}"/>
                </a:ext>
              </a:extLst>
            </p:cNvPr>
            <p:cNvSpPr txBox="1"/>
            <p:nvPr/>
          </p:nvSpPr>
          <p:spPr>
            <a:xfrm>
              <a:off x="6914341" y="2217168"/>
              <a:ext cx="3818522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前の時間の ワークシートを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もとにして 書きましょう。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368462E-52E6-493D-BACE-7D9D7937382A}"/>
                </a:ext>
              </a:extLst>
            </p:cNvPr>
            <p:cNvSpPr txBox="1"/>
            <p:nvPr/>
          </p:nvSpPr>
          <p:spPr>
            <a:xfrm>
              <a:off x="6850966" y="2063279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まえ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B869A26-491B-4078-98B9-C583E7B7DEAA}"/>
                </a:ext>
              </a:extLst>
            </p:cNvPr>
            <p:cNvSpPr txBox="1"/>
            <p:nvPr/>
          </p:nvSpPr>
          <p:spPr>
            <a:xfrm>
              <a:off x="7411482" y="2063279"/>
              <a:ext cx="8362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じかん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84F9726-B6EF-4A0C-A297-35D4E1D6A594}"/>
                </a:ext>
              </a:extLst>
            </p:cNvPr>
            <p:cNvSpPr txBox="1"/>
            <p:nvPr/>
          </p:nvSpPr>
          <p:spPr>
            <a:xfrm>
              <a:off x="8247706" y="2648055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9F59739-2C6B-428E-9DED-C447DD09A054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AF49BF-78FF-46A4-8A52-28BDC1E3558A}"/>
              </a:ext>
            </a:extLst>
          </p:cNvPr>
          <p:cNvSpPr txBox="1"/>
          <p:nvPr/>
        </p:nvSpPr>
        <p:spPr>
          <a:xfrm>
            <a:off x="5813130" y="905080"/>
            <a:ext cx="3216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4F134D-868E-43F0-89FE-FDB237B18F69}"/>
              </a:ext>
            </a:extLst>
          </p:cNvPr>
          <p:cNvSpPr txBox="1"/>
          <p:nvPr/>
        </p:nvSpPr>
        <p:spPr>
          <a:xfrm>
            <a:off x="3988624" y="5120118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  <a:endParaRPr kumimoji="1" lang="en-US" altLang="ja-JP" b="1" dirty="0">
              <a:solidFill>
                <a:schemeClr val="bg1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95B6403-6420-4EA9-8FFE-07CB1C1599A4}"/>
              </a:ext>
            </a:extLst>
          </p:cNvPr>
          <p:cNvGrpSpPr/>
          <p:nvPr/>
        </p:nvGrpSpPr>
        <p:grpSpPr>
          <a:xfrm>
            <a:off x="6273281" y="2615185"/>
            <a:ext cx="5394463" cy="2369610"/>
            <a:chOff x="6273281" y="2615185"/>
            <a:chExt cx="5394463" cy="2369610"/>
          </a:xfrm>
        </p:grpSpPr>
        <p:sp>
          <p:nvSpPr>
            <p:cNvPr id="16" name="思考の吹き出し: 雲形 15">
              <a:extLst>
                <a:ext uri="{FF2B5EF4-FFF2-40B4-BE49-F238E27FC236}">
                  <a16:creationId xmlns:a16="http://schemas.microsoft.com/office/drawing/2014/main" id="{64839708-C267-4185-8A2D-799CED2E6149}"/>
                </a:ext>
              </a:extLst>
            </p:cNvPr>
            <p:cNvSpPr/>
            <p:nvPr/>
          </p:nvSpPr>
          <p:spPr>
            <a:xfrm>
              <a:off x="6273281" y="2615185"/>
              <a:ext cx="5394463" cy="2369610"/>
            </a:xfrm>
            <a:prstGeom prst="cloudCallout">
              <a:avLst>
                <a:gd name="adj1" fmla="val -52023"/>
                <a:gd name="adj2" fmla="val 4870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CB19271-2AAD-41C0-82E8-46C5872831ED}"/>
                </a:ext>
              </a:extLst>
            </p:cNvPr>
            <p:cNvSpPr txBox="1"/>
            <p:nvPr/>
          </p:nvSpPr>
          <p:spPr>
            <a:xfrm>
              <a:off x="6909269" y="3478960"/>
              <a:ext cx="4268472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「少し苦手」だけど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「いつでも一人でできる」かな？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1E19861-8BD7-4F80-846B-77D33B790B5A}"/>
                </a:ext>
              </a:extLst>
            </p:cNvPr>
            <p:cNvSpPr txBox="1"/>
            <p:nvPr/>
          </p:nvSpPr>
          <p:spPr>
            <a:xfrm>
              <a:off x="7127502" y="3325071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すこ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3DE9898-E26A-46D1-B5CF-42FE80D3A19A}"/>
                </a:ext>
              </a:extLst>
            </p:cNvPr>
            <p:cNvSpPr txBox="1"/>
            <p:nvPr/>
          </p:nvSpPr>
          <p:spPr>
            <a:xfrm>
              <a:off x="7688018" y="3325070"/>
              <a:ext cx="720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にがて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438638D-F5BB-4271-AB55-AC617988B19B}"/>
                </a:ext>
              </a:extLst>
            </p:cNvPr>
            <p:cNvSpPr txBox="1"/>
            <p:nvPr/>
          </p:nvSpPr>
          <p:spPr>
            <a:xfrm>
              <a:off x="8158442" y="3909846"/>
              <a:ext cx="7208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ひとり</a:t>
              </a:r>
            </a:p>
          </p:txBody>
        </p:sp>
      </p:grp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1DF201E-1543-4BAC-A7BB-707062D7CFC9}"/>
              </a:ext>
            </a:extLst>
          </p:cNvPr>
          <p:cNvCxnSpPr>
            <a:cxnSpLocks/>
          </p:cNvCxnSpPr>
          <p:nvPr/>
        </p:nvCxnSpPr>
        <p:spPr>
          <a:xfrm>
            <a:off x="6291560" y="5612443"/>
            <a:ext cx="2554107" cy="521657"/>
          </a:xfrm>
          <a:prstGeom prst="straightConnector1">
            <a:avLst/>
          </a:prstGeom>
          <a:ln w="76200">
            <a:solidFill>
              <a:srgbClr val="6666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A754041-6144-4834-90EC-60C70A1F201B}"/>
              </a:ext>
            </a:extLst>
          </p:cNvPr>
          <p:cNvGrpSpPr/>
          <p:nvPr/>
        </p:nvGrpSpPr>
        <p:grpSpPr>
          <a:xfrm>
            <a:off x="8553217" y="3126232"/>
            <a:ext cx="2740162" cy="1963173"/>
            <a:chOff x="899765" y="3343738"/>
            <a:chExt cx="2740162" cy="1963173"/>
          </a:xfrm>
        </p:grpSpPr>
        <p:sp>
          <p:nvSpPr>
            <p:cNvPr id="26" name="思考の吹き出し: 雲形 25">
              <a:extLst>
                <a:ext uri="{FF2B5EF4-FFF2-40B4-BE49-F238E27FC236}">
                  <a16:creationId xmlns:a16="http://schemas.microsoft.com/office/drawing/2014/main" id="{81AE3229-BFFA-4290-A60D-4DBE91993B19}"/>
                </a:ext>
              </a:extLst>
            </p:cNvPr>
            <p:cNvSpPr/>
            <p:nvPr/>
          </p:nvSpPr>
          <p:spPr>
            <a:xfrm>
              <a:off x="899765" y="3343738"/>
              <a:ext cx="2740162" cy="1963173"/>
            </a:xfrm>
            <a:prstGeom prst="cloudCallout">
              <a:avLst>
                <a:gd name="adj1" fmla="val -12396"/>
                <a:gd name="adj2" fmla="val 90434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B5C46BB-9056-453D-84D3-CC5AFB97E262}"/>
                </a:ext>
              </a:extLst>
            </p:cNvPr>
            <p:cNvSpPr txBox="1"/>
            <p:nvPr/>
          </p:nvSpPr>
          <p:spPr>
            <a:xfrm>
              <a:off x="1192215" y="4139891"/>
              <a:ext cx="238667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ここに置けるな！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3976BEB3-6EF1-4530-9FDD-240712133829}"/>
                </a:ext>
              </a:extLst>
            </p:cNvPr>
            <p:cNvSpPr txBox="1"/>
            <p:nvPr/>
          </p:nvSpPr>
          <p:spPr>
            <a:xfrm>
              <a:off x="1988755" y="3948277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962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7 0.00196 L 0.34849 0.10468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28" y="51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10" grpId="0"/>
      <p:bldP spid="3" grpId="0"/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AC6687B2-7A16-43DB-AAFC-534C11E3DB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8" y="0"/>
            <a:ext cx="14032974" cy="9720262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33297B8-9063-4829-A3ED-8EBC0C1450FC}"/>
              </a:ext>
            </a:extLst>
          </p:cNvPr>
          <p:cNvSpPr txBox="1"/>
          <p:nvPr/>
        </p:nvSpPr>
        <p:spPr>
          <a:xfrm>
            <a:off x="4013199" y="5113953"/>
            <a:ext cx="2528663" cy="369332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09A73F-BE08-451D-988A-33534129646B}"/>
              </a:ext>
            </a:extLst>
          </p:cNvPr>
          <p:cNvSpPr txBox="1"/>
          <p:nvPr/>
        </p:nvSpPr>
        <p:spPr>
          <a:xfrm>
            <a:off x="8879253" y="6141626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676B35-365E-4237-8C69-F0EAFAB4B199}"/>
              </a:ext>
            </a:extLst>
          </p:cNvPr>
          <p:cNvSpPr txBox="1"/>
          <p:nvPr/>
        </p:nvSpPr>
        <p:spPr>
          <a:xfrm>
            <a:off x="3971357" y="5075157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協力して仕事をする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F83E975-7717-485E-A432-78016EA7DAB0}"/>
              </a:ext>
            </a:extLst>
          </p:cNvPr>
          <p:cNvGrpSpPr/>
          <p:nvPr/>
        </p:nvGrpSpPr>
        <p:grpSpPr>
          <a:xfrm>
            <a:off x="6148007" y="2808696"/>
            <a:ext cx="4946933" cy="1921757"/>
            <a:chOff x="6148007" y="2808696"/>
            <a:chExt cx="4946933" cy="1921757"/>
          </a:xfrm>
        </p:grpSpPr>
        <p:sp>
          <p:nvSpPr>
            <p:cNvPr id="8" name="思考の吹き出し: 雲形 7">
              <a:extLst>
                <a:ext uri="{FF2B5EF4-FFF2-40B4-BE49-F238E27FC236}">
                  <a16:creationId xmlns:a16="http://schemas.microsoft.com/office/drawing/2014/main" id="{49885DB7-8AFC-4FCD-8B25-9D6EE03D4B63}"/>
                </a:ext>
              </a:extLst>
            </p:cNvPr>
            <p:cNvSpPr/>
            <p:nvPr/>
          </p:nvSpPr>
          <p:spPr>
            <a:xfrm>
              <a:off x="6148007" y="2808696"/>
              <a:ext cx="4946933" cy="1921757"/>
            </a:xfrm>
            <a:prstGeom prst="cloudCallout">
              <a:avLst>
                <a:gd name="adj1" fmla="val -50098"/>
                <a:gd name="adj2" fmla="val 55647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7B6BC48-6021-41D2-A196-E5C41A549DC8}"/>
                </a:ext>
              </a:extLst>
            </p:cNvPr>
            <p:cNvSpPr txBox="1"/>
            <p:nvPr/>
          </p:nvSpPr>
          <p:spPr>
            <a:xfrm>
              <a:off x="6568847" y="3230130"/>
              <a:ext cx="397559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「まあまあ得意」だな。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「まあまあ」もっとできるようになりたいことだな！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CAECE6F-2445-4A3D-A9F3-D0AE3118B2F4}"/>
                </a:ext>
              </a:extLst>
            </p:cNvPr>
            <p:cNvSpPr txBox="1"/>
            <p:nvPr/>
          </p:nvSpPr>
          <p:spPr>
            <a:xfrm>
              <a:off x="7837104" y="3076241"/>
              <a:ext cx="956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とくい</a:t>
              </a: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D27379-350C-47C8-ADB8-282A82E2ED77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B9FF79-D29B-4831-ADE8-48D2C53C8F98}"/>
              </a:ext>
            </a:extLst>
          </p:cNvPr>
          <p:cNvSpPr txBox="1"/>
          <p:nvPr/>
        </p:nvSpPr>
        <p:spPr>
          <a:xfrm>
            <a:off x="5813130" y="905080"/>
            <a:ext cx="3216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0F6E02D5-8A68-4C67-93C8-BFC77F65988A}"/>
              </a:ext>
            </a:extLst>
          </p:cNvPr>
          <p:cNvCxnSpPr>
            <a:cxnSpLocks/>
          </p:cNvCxnSpPr>
          <p:nvPr/>
        </p:nvCxnSpPr>
        <p:spPr>
          <a:xfrm flipH="1" flipV="1">
            <a:off x="3195937" y="3848100"/>
            <a:ext cx="840811" cy="1167461"/>
          </a:xfrm>
          <a:prstGeom prst="straightConnector1">
            <a:avLst/>
          </a:prstGeom>
          <a:ln w="76200">
            <a:solidFill>
              <a:srgbClr val="6666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F2E5498-3B67-443F-9D26-0EE5EF63B406}"/>
              </a:ext>
            </a:extLst>
          </p:cNvPr>
          <p:cNvGrpSpPr/>
          <p:nvPr/>
        </p:nvGrpSpPr>
        <p:grpSpPr>
          <a:xfrm>
            <a:off x="3252331" y="753509"/>
            <a:ext cx="2795673" cy="1963173"/>
            <a:chOff x="8349533" y="1114467"/>
            <a:chExt cx="2795673" cy="1963173"/>
          </a:xfrm>
        </p:grpSpPr>
        <p:sp>
          <p:nvSpPr>
            <p:cNvPr id="26" name="思考の吹き出し: 雲形 25">
              <a:extLst>
                <a:ext uri="{FF2B5EF4-FFF2-40B4-BE49-F238E27FC236}">
                  <a16:creationId xmlns:a16="http://schemas.microsoft.com/office/drawing/2014/main" id="{1CEF20DD-9A61-41B6-8328-F940721363FC}"/>
                </a:ext>
              </a:extLst>
            </p:cNvPr>
            <p:cNvSpPr/>
            <p:nvPr/>
          </p:nvSpPr>
          <p:spPr>
            <a:xfrm>
              <a:off x="8349533" y="1114467"/>
              <a:ext cx="2740162" cy="1963173"/>
            </a:xfrm>
            <a:prstGeom prst="cloudCallout">
              <a:avLst>
                <a:gd name="adj1" fmla="val -40205"/>
                <a:gd name="adj2" fmla="val 64234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01CB889-021F-486D-9C1E-99375B94484D}"/>
                </a:ext>
              </a:extLst>
            </p:cNvPr>
            <p:cNvSpPr txBox="1"/>
            <p:nvPr/>
          </p:nvSpPr>
          <p:spPr>
            <a:xfrm>
              <a:off x="8645967" y="1910017"/>
              <a:ext cx="249923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ここに置けるな！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D333703-2DB3-4A4D-9A0C-ECBA7BE10E01}"/>
                </a:ext>
              </a:extLst>
            </p:cNvPr>
            <p:cNvSpPr txBox="1"/>
            <p:nvPr/>
          </p:nvSpPr>
          <p:spPr>
            <a:xfrm>
              <a:off x="9439356" y="1706029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83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1366E-6 -4.63662E-6 L -0.16316 -0.17164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4" y="-85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C493CA6-3D91-4E00-A429-208BE646B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8" y="0"/>
            <a:ext cx="14032974" cy="972026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2B42FE-0A1F-4E52-B95D-0219F8720C92}"/>
              </a:ext>
            </a:extLst>
          </p:cNvPr>
          <p:cNvSpPr txBox="1"/>
          <p:nvPr/>
        </p:nvSpPr>
        <p:spPr>
          <a:xfrm>
            <a:off x="3951564" y="5069849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体力をつける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90937F-60DC-44DF-865B-3D47B79D62C1}"/>
              </a:ext>
            </a:extLst>
          </p:cNvPr>
          <p:cNvSpPr txBox="1"/>
          <p:nvPr/>
        </p:nvSpPr>
        <p:spPr>
          <a:xfrm>
            <a:off x="1652297" y="33945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協力して仕事をする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3329EA2-126E-4A02-9ED1-5C3454976004}"/>
              </a:ext>
            </a:extLst>
          </p:cNvPr>
          <p:cNvGrpSpPr/>
          <p:nvPr/>
        </p:nvGrpSpPr>
        <p:grpSpPr>
          <a:xfrm>
            <a:off x="947900" y="2645803"/>
            <a:ext cx="4779319" cy="2138453"/>
            <a:chOff x="530878" y="2669059"/>
            <a:chExt cx="4779319" cy="2138453"/>
          </a:xfrm>
        </p:grpSpPr>
        <p:sp>
          <p:nvSpPr>
            <p:cNvPr id="10" name="思考の吹き出し: 雲形 9">
              <a:extLst>
                <a:ext uri="{FF2B5EF4-FFF2-40B4-BE49-F238E27FC236}">
                  <a16:creationId xmlns:a16="http://schemas.microsoft.com/office/drawing/2014/main" id="{C5072AC9-C050-4349-84AA-5A872D08497C}"/>
                </a:ext>
              </a:extLst>
            </p:cNvPr>
            <p:cNvSpPr/>
            <p:nvPr/>
          </p:nvSpPr>
          <p:spPr>
            <a:xfrm>
              <a:off x="530878" y="2669059"/>
              <a:ext cx="4779319" cy="2138453"/>
            </a:xfrm>
            <a:prstGeom prst="cloudCallout">
              <a:avLst>
                <a:gd name="adj1" fmla="val 39628"/>
                <a:gd name="adj2" fmla="val 60603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E79B424-FA21-4952-A4C7-11F78EBC4DAB}"/>
                </a:ext>
              </a:extLst>
            </p:cNvPr>
            <p:cNvSpPr txBox="1"/>
            <p:nvPr/>
          </p:nvSpPr>
          <p:spPr>
            <a:xfrm>
              <a:off x="868003" y="3230405"/>
              <a:ext cx="4375878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「とても苦手」だけど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「必ず」できるようにならないと</a:t>
              </a:r>
              <a:r>
                <a:rPr kumimoji="1" lang="en-US" altLang="ja-JP" sz="2000" b="1" dirty="0">
                  <a:solidFill>
                    <a:schemeClr val="bg1"/>
                  </a:solidFill>
                </a:rPr>
                <a:t>…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3EF56F3-1082-4770-9A2A-E2D4BACAFE2A}"/>
                </a:ext>
              </a:extLst>
            </p:cNvPr>
            <p:cNvSpPr txBox="1"/>
            <p:nvPr/>
          </p:nvSpPr>
          <p:spPr>
            <a:xfrm>
              <a:off x="1864664" y="3076516"/>
              <a:ext cx="841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にがて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11CF546-BB9B-46CB-AE6E-5C6060FA9B58}"/>
                </a:ext>
              </a:extLst>
            </p:cNvPr>
            <p:cNvSpPr txBox="1"/>
            <p:nvPr/>
          </p:nvSpPr>
          <p:spPr>
            <a:xfrm>
              <a:off x="1023198" y="3637006"/>
              <a:ext cx="841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かなら</a:t>
              </a: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A2EFA1-0A21-4D0B-8A5C-090A94BAA2D0}"/>
              </a:ext>
            </a:extLst>
          </p:cNvPr>
          <p:cNvSpPr txBox="1"/>
          <p:nvPr/>
        </p:nvSpPr>
        <p:spPr>
          <a:xfrm>
            <a:off x="3939190" y="5096181"/>
            <a:ext cx="2528663" cy="369332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A4E38C0-00D8-4955-B368-E2137A33C6FB}"/>
              </a:ext>
            </a:extLst>
          </p:cNvPr>
          <p:cNvCxnSpPr>
            <a:cxnSpLocks/>
          </p:cNvCxnSpPr>
          <p:nvPr/>
        </p:nvCxnSpPr>
        <p:spPr>
          <a:xfrm flipH="1">
            <a:off x="1729176" y="5504341"/>
            <a:ext cx="2714956" cy="2751956"/>
          </a:xfrm>
          <a:prstGeom prst="straightConnector1">
            <a:avLst/>
          </a:prstGeom>
          <a:ln w="76200">
            <a:solidFill>
              <a:srgbClr val="6666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C48E80C-BF7C-48B3-A775-682C8727A430}"/>
              </a:ext>
            </a:extLst>
          </p:cNvPr>
          <p:cNvSpPr txBox="1"/>
          <p:nvPr/>
        </p:nvSpPr>
        <p:spPr>
          <a:xfrm>
            <a:off x="5813130" y="905080"/>
            <a:ext cx="3216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A7D973A-C568-4B2F-827A-807BCC54CF42}"/>
              </a:ext>
            </a:extLst>
          </p:cNvPr>
          <p:cNvGrpSpPr/>
          <p:nvPr/>
        </p:nvGrpSpPr>
        <p:grpSpPr>
          <a:xfrm>
            <a:off x="-27259" y="5405022"/>
            <a:ext cx="4261456" cy="1963173"/>
            <a:chOff x="1551674" y="5436233"/>
            <a:chExt cx="4261456" cy="1963173"/>
          </a:xfrm>
        </p:grpSpPr>
        <p:sp>
          <p:nvSpPr>
            <p:cNvPr id="25" name="思考の吹き出し: 雲形 24">
              <a:extLst>
                <a:ext uri="{FF2B5EF4-FFF2-40B4-BE49-F238E27FC236}">
                  <a16:creationId xmlns:a16="http://schemas.microsoft.com/office/drawing/2014/main" id="{5B9990EC-34EB-49A4-9515-30A0EF0F27D4}"/>
                </a:ext>
              </a:extLst>
            </p:cNvPr>
            <p:cNvSpPr/>
            <p:nvPr/>
          </p:nvSpPr>
          <p:spPr>
            <a:xfrm>
              <a:off x="1551674" y="5436233"/>
              <a:ext cx="2740162" cy="1963173"/>
            </a:xfrm>
            <a:prstGeom prst="cloudCallout">
              <a:avLst>
                <a:gd name="adj1" fmla="val 9155"/>
                <a:gd name="adj2" fmla="val 90434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A8C5759-EB1F-4100-950D-7BE5C057728D}"/>
                </a:ext>
              </a:extLst>
            </p:cNvPr>
            <p:cNvSpPr txBox="1"/>
            <p:nvPr/>
          </p:nvSpPr>
          <p:spPr>
            <a:xfrm>
              <a:off x="1994608" y="6170694"/>
              <a:ext cx="381852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ここに置こう。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95913B2-5473-4F4C-AB3F-3AB1F9ACB5C5}"/>
                </a:ext>
              </a:extLst>
            </p:cNvPr>
            <p:cNvSpPr txBox="1"/>
            <p:nvPr/>
          </p:nvSpPr>
          <p:spPr>
            <a:xfrm>
              <a:off x="2779357" y="5995513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お</a:t>
              </a: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F187D0B-3397-444B-B5CB-7E18C19427C6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E88C0E1-ACCA-431B-8272-8E0F116FDDF1}"/>
              </a:ext>
            </a:extLst>
          </p:cNvPr>
          <p:cNvSpPr txBox="1"/>
          <p:nvPr/>
        </p:nvSpPr>
        <p:spPr>
          <a:xfrm>
            <a:off x="8879253" y="6141626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</a:p>
        </p:txBody>
      </p:sp>
    </p:spTree>
    <p:extLst>
      <p:ext uri="{BB962C8B-B14F-4D97-AF65-F5344CB8AC3E}">
        <p14:creationId xmlns:p14="http://schemas.microsoft.com/office/powerpoint/2010/main" val="26663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677E-6 0.00588 L -0.25882 0.3508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47" y="172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C493CA6-3D91-4E00-A429-208BE646B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4032974" cy="972026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A0D703-CE5B-4CDB-8893-0B8D55343DE3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E3351A8-6897-4B41-BEA8-480698A12E1C}"/>
              </a:ext>
            </a:extLst>
          </p:cNvPr>
          <p:cNvSpPr txBox="1"/>
          <p:nvPr/>
        </p:nvSpPr>
        <p:spPr>
          <a:xfrm>
            <a:off x="5813130" y="905080"/>
            <a:ext cx="22726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D972649-9877-48F1-9C34-37092DD5458A}"/>
              </a:ext>
            </a:extLst>
          </p:cNvPr>
          <p:cNvSpPr txBox="1"/>
          <p:nvPr/>
        </p:nvSpPr>
        <p:spPr>
          <a:xfrm>
            <a:off x="464844" y="8407838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体力をつける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7980A4B-8CBA-4BC6-9FA5-72772497CD6B}"/>
              </a:ext>
            </a:extLst>
          </p:cNvPr>
          <p:cNvGrpSpPr/>
          <p:nvPr/>
        </p:nvGrpSpPr>
        <p:grpSpPr>
          <a:xfrm>
            <a:off x="5174276" y="2596452"/>
            <a:ext cx="5124102" cy="2661548"/>
            <a:chOff x="66783" y="2958189"/>
            <a:chExt cx="5124102" cy="2661548"/>
          </a:xfrm>
        </p:grpSpPr>
        <p:sp>
          <p:nvSpPr>
            <p:cNvPr id="4" name="思考の吹き出し: 雲形 3">
              <a:extLst>
                <a:ext uri="{FF2B5EF4-FFF2-40B4-BE49-F238E27FC236}">
                  <a16:creationId xmlns:a16="http://schemas.microsoft.com/office/drawing/2014/main" id="{60BD93AC-86BE-4392-89F7-DF52793B4591}"/>
                </a:ext>
              </a:extLst>
            </p:cNvPr>
            <p:cNvSpPr/>
            <p:nvPr/>
          </p:nvSpPr>
          <p:spPr>
            <a:xfrm>
              <a:off x="66783" y="2958189"/>
              <a:ext cx="5124102" cy="2661548"/>
            </a:xfrm>
            <a:prstGeom prst="cloudCallout">
              <a:avLst>
                <a:gd name="adj1" fmla="val 21945"/>
                <a:gd name="adj2" fmla="val 80736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6C906C5-DB64-422A-9C84-4E5D04C417B7}"/>
                </a:ext>
              </a:extLst>
            </p:cNvPr>
            <p:cNvSpPr txBox="1"/>
            <p:nvPr/>
          </p:nvSpPr>
          <p:spPr>
            <a:xfrm>
              <a:off x="341176" y="3781132"/>
              <a:ext cx="472926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「整理整頓をする」は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自分が「頑張っていること」なのだな。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901AEEC1-CF41-44F2-9B44-4307F56B05F8}"/>
                </a:ext>
              </a:extLst>
            </p:cNvPr>
            <p:cNvSpPr txBox="1"/>
            <p:nvPr/>
          </p:nvSpPr>
          <p:spPr>
            <a:xfrm>
              <a:off x="622571" y="3627243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kumimoji="1" lang="ja-JP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4907017-3451-47F9-B3B6-96321FC8971D}"/>
                </a:ext>
              </a:extLst>
            </p:cNvPr>
            <p:cNvSpPr txBox="1"/>
            <p:nvPr/>
          </p:nvSpPr>
          <p:spPr>
            <a:xfrm>
              <a:off x="552628" y="3583217"/>
              <a:ext cx="1436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せいりせいとん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2999868-9CA0-417B-8E25-B0EB1F5A2651}"/>
                </a:ext>
              </a:extLst>
            </p:cNvPr>
            <p:cNvSpPr txBox="1"/>
            <p:nvPr/>
          </p:nvSpPr>
          <p:spPr>
            <a:xfrm>
              <a:off x="300070" y="4190006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1F01C39-1096-41E1-A871-A23ED6D75991}"/>
                </a:ext>
              </a:extLst>
            </p:cNvPr>
            <p:cNvSpPr txBox="1"/>
            <p:nvPr/>
          </p:nvSpPr>
          <p:spPr>
            <a:xfrm>
              <a:off x="1311848" y="4190006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がんば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C311049-7E8C-489F-B30A-F01763454A6A}"/>
              </a:ext>
            </a:extLst>
          </p:cNvPr>
          <p:cNvGrpSpPr/>
          <p:nvPr/>
        </p:nvGrpSpPr>
        <p:grpSpPr>
          <a:xfrm>
            <a:off x="816970" y="5030855"/>
            <a:ext cx="4425544" cy="2458275"/>
            <a:chOff x="8595874" y="5201980"/>
            <a:chExt cx="4425544" cy="2458275"/>
          </a:xfrm>
        </p:grpSpPr>
        <p:sp>
          <p:nvSpPr>
            <p:cNvPr id="10" name="思考の吹き出し: 雲形 9">
              <a:extLst>
                <a:ext uri="{FF2B5EF4-FFF2-40B4-BE49-F238E27FC236}">
                  <a16:creationId xmlns:a16="http://schemas.microsoft.com/office/drawing/2014/main" id="{6663C1F0-C1F2-49BD-8E9A-017EE20F013D}"/>
                </a:ext>
              </a:extLst>
            </p:cNvPr>
            <p:cNvSpPr/>
            <p:nvPr/>
          </p:nvSpPr>
          <p:spPr>
            <a:xfrm>
              <a:off x="8595874" y="5201980"/>
              <a:ext cx="4425544" cy="2458275"/>
            </a:xfrm>
            <a:prstGeom prst="cloudCallout">
              <a:avLst>
                <a:gd name="adj1" fmla="val -10027"/>
                <a:gd name="adj2" fmla="val 80736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F101E9E-6C33-421B-B60C-F46019E676F1}"/>
                </a:ext>
              </a:extLst>
            </p:cNvPr>
            <p:cNvSpPr txBox="1"/>
            <p:nvPr/>
          </p:nvSpPr>
          <p:spPr>
            <a:xfrm>
              <a:off x="9405724" y="5940338"/>
              <a:ext cx="3605426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「体力をつける」は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今後の課題だな</a:t>
              </a:r>
              <a:r>
                <a:rPr kumimoji="1" lang="en-US" altLang="ja-JP" sz="2000" b="1" dirty="0">
                  <a:solidFill>
                    <a:schemeClr val="bg1"/>
                  </a:solidFill>
                </a:rPr>
                <a:t>…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77B9370-28AB-4130-A3A4-7EC869E76889}"/>
                </a:ext>
              </a:extLst>
            </p:cNvPr>
            <p:cNvSpPr txBox="1"/>
            <p:nvPr/>
          </p:nvSpPr>
          <p:spPr>
            <a:xfrm>
              <a:off x="9526511" y="5752120"/>
              <a:ext cx="11755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たいりょく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62EA754E-D852-4C73-9472-2AE0B9155BA1}"/>
                </a:ext>
              </a:extLst>
            </p:cNvPr>
            <p:cNvSpPr txBox="1"/>
            <p:nvPr/>
          </p:nvSpPr>
          <p:spPr>
            <a:xfrm>
              <a:off x="9395456" y="6354060"/>
              <a:ext cx="11755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こんご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521CE9AB-283E-40BF-8B43-08EC167F0F96}"/>
                </a:ext>
              </a:extLst>
            </p:cNvPr>
            <p:cNvSpPr txBox="1"/>
            <p:nvPr/>
          </p:nvSpPr>
          <p:spPr>
            <a:xfrm>
              <a:off x="10161905" y="6337434"/>
              <a:ext cx="11755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かだい</a:t>
              </a: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C36187C-D8EA-4503-92F8-20B32EC214C3}"/>
              </a:ext>
            </a:extLst>
          </p:cNvPr>
          <p:cNvGrpSpPr/>
          <p:nvPr/>
        </p:nvGrpSpPr>
        <p:grpSpPr>
          <a:xfrm>
            <a:off x="1652297" y="225785"/>
            <a:ext cx="5268513" cy="2740709"/>
            <a:chOff x="7293303" y="81557"/>
            <a:chExt cx="5268513" cy="2740709"/>
          </a:xfrm>
        </p:grpSpPr>
        <p:sp>
          <p:nvSpPr>
            <p:cNvPr id="18" name="思考の吹き出し: 雲形 17">
              <a:extLst>
                <a:ext uri="{FF2B5EF4-FFF2-40B4-BE49-F238E27FC236}">
                  <a16:creationId xmlns:a16="http://schemas.microsoft.com/office/drawing/2014/main" id="{237B249E-EBDA-47C5-BF06-3FD22F912D31}"/>
                </a:ext>
              </a:extLst>
            </p:cNvPr>
            <p:cNvSpPr/>
            <p:nvPr/>
          </p:nvSpPr>
          <p:spPr>
            <a:xfrm>
              <a:off x="7293303" y="81557"/>
              <a:ext cx="5124102" cy="2740709"/>
            </a:xfrm>
            <a:prstGeom prst="cloudCallout">
              <a:avLst>
                <a:gd name="adj1" fmla="val -31962"/>
                <a:gd name="adj2" fmla="val 58675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BE62373E-FA56-42EB-B8E5-2BF27D33B914}"/>
                </a:ext>
              </a:extLst>
            </p:cNvPr>
            <p:cNvSpPr txBox="1"/>
            <p:nvPr/>
          </p:nvSpPr>
          <p:spPr>
            <a:xfrm>
              <a:off x="8230182" y="1112755"/>
              <a:ext cx="433163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「協力して仕事をする」は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確かに自分の好きなことだ！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DEDC272-3A78-434B-BD97-1155D1334046}"/>
                </a:ext>
              </a:extLst>
            </p:cNvPr>
            <p:cNvSpPr txBox="1"/>
            <p:nvPr/>
          </p:nvSpPr>
          <p:spPr>
            <a:xfrm>
              <a:off x="9433643" y="940180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しごと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9D7082A-9DA9-4966-B0B3-13B0571622EC}"/>
                </a:ext>
              </a:extLst>
            </p:cNvPr>
            <p:cNvSpPr txBox="1"/>
            <p:nvPr/>
          </p:nvSpPr>
          <p:spPr>
            <a:xfrm>
              <a:off x="8189570" y="1504680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たし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01CD37A-60B5-4A9F-9C3A-DFF569058A81}"/>
                </a:ext>
              </a:extLst>
            </p:cNvPr>
            <p:cNvSpPr txBox="1"/>
            <p:nvPr/>
          </p:nvSpPr>
          <p:spPr>
            <a:xfrm>
              <a:off x="8924546" y="1523027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0DF1A4-4710-4221-A912-233449F701F2}"/>
                </a:ext>
              </a:extLst>
            </p:cNvPr>
            <p:cNvSpPr txBox="1"/>
            <p:nvPr/>
          </p:nvSpPr>
          <p:spPr>
            <a:xfrm>
              <a:off x="9846290" y="1503859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す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EE695BF-679E-4ED0-B0A2-6D615BE8ABA6}"/>
                </a:ext>
              </a:extLst>
            </p:cNvPr>
            <p:cNvSpPr txBox="1"/>
            <p:nvPr/>
          </p:nvSpPr>
          <p:spPr>
            <a:xfrm>
              <a:off x="8310402" y="983531"/>
              <a:ext cx="14244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b="1" dirty="0">
                  <a:solidFill>
                    <a:schemeClr val="bg1"/>
                  </a:solidFill>
                </a:rPr>
                <a:t>きょうりょく</a:t>
              </a: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AFC1CB-DD26-4628-A34A-7ADDC976DA66}"/>
              </a:ext>
            </a:extLst>
          </p:cNvPr>
          <p:cNvSpPr txBox="1"/>
          <p:nvPr/>
        </p:nvSpPr>
        <p:spPr>
          <a:xfrm>
            <a:off x="1652297" y="33945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協力して仕事をする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1ED6B3F-601F-451B-976E-A3722FBD04F8}"/>
              </a:ext>
            </a:extLst>
          </p:cNvPr>
          <p:cNvSpPr txBox="1"/>
          <p:nvPr/>
        </p:nvSpPr>
        <p:spPr>
          <a:xfrm>
            <a:off x="8879253" y="6141626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</a:p>
        </p:txBody>
      </p:sp>
    </p:spTree>
    <p:extLst>
      <p:ext uri="{BB962C8B-B14F-4D97-AF65-F5344CB8AC3E}">
        <p14:creationId xmlns:p14="http://schemas.microsoft.com/office/powerpoint/2010/main" val="229162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AC97442-C2F1-4107-A567-2E1A9A172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" b="463"/>
          <a:stretch/>
        </p:blipFill>
        <p:spPr>
          <a:xfrm>
            <a:off x="0" y="-1"/>
            <a:ext cx="14164012" cy="972026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5F54E9-79F1-48F5-A06C-E1758ABE03EB}"/>
              </a:ext>
            </a:extLst>
          </p:cNvPr>
          <p:cNvSpPr txBox="1"/>
          <p:nvPr/>
        </p:nvSpPr>
        <p:spPr>
          <a:xfrm>
            <a:off x="457200" y="361950"/>
            <a:ext cx="11049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作成例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D902D64-B123-4038-BE20-658AB033DF62}"/>
              </a:ext>
            </a:extLst>
          </p:cNvPr>
          <p:cNvSpPr/>
          <p:nvPr/>
        </p:nvSpPr>
        <p:spPr>
          <a:xfrm>
            <a:off x="152400" y="1185566"/>
            <a:ext cx="10839450" cy="8172747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07F34BA-EAD2-4FAF-AD1D-3A588DA1DC82}"/>
              </a:ext>
            </a:extLst>
          </p:cNvPr>
          <p:cNvGrpSpPr/>
          <p:nvPr/>
        </p:nvGrpSpPr>
        <p:grpSpPr>
          <a:xfrm>
            <a:off x="6938408" y="520735"/>
            <a:ext cx="6790904" cy="3905604"/>
            <a:chOff x="678130" y="2804588"/>
            <a:chExt cx="6790904" cy="3905604"/>
          </a:xfrm>
        </p:grpSpPr>
        <p:sp>
          <p:nvSpPr>
            <p:cNvPr id="19" name="思考の吹き出し: 雲形 18">
              <a:extLst>
                <a:ext uri="{FF2B5EF4-FFF2-40B4-BE49-F238E27FC236}">
                  <a16:creationId xmlns:a16="http://schemas.microsoft.com/office/drawing/2014/main" id="{D544CBA1-E154-4F11-94E9-DC78C4AD47B2}"/>
                </a:ext>
              </a:extLst>
            </p:cNvPr>
            <p:cNvSpPr/>
            <p:nvPr/>
          </p:nvSpPr>
          <p:spPr>
            <a:xfrm>
              <a:off x="678130" y="2804588"/>
              <a:ext cx="6679272" cy="3905604"/>
            </a:xfrm>
            <a:prstGeom prst="cloudCallout">
              <a:avLst>
                <a:gd name="adj1" fmla="val -41942"/>
                <a:gd name="adj2" fmla="val 54750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394D847-031D-459A-AD60-DBC80AC28861}"/>
                </a:ext>
              </a:extLst>
            </p:cNvPr>
            <p:cNvSpPr txBox="1"/>
            <p:nvPr/>
          </p:nvSpPr>
          <p:spPr>
            <a:xfrm>
              <a:off x="1440220" y="3757118"/>
              <a:ext cx="6028814" cy="138499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このシートで</a:t>
              </a:r>
              <a:endParaRPr kumimoji="1" lang="en-US" altLang="ja-JP" sz="2800" b="1" dirty="0">
                <a:solidFill>
                  <a:schemeClr val="bg1"/>
                </a:solidFill>
              </a:endParaRPr>
            </a:p>
            <a:p>
              <a:endParaRPr kumimoji="1" lang="en-US" altLang="ja-JP" sz="28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その人がどんな人なのか分かる！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978A826-E363-41B5-A051-64D2EAEE628A}"/>
                </a:ext>
              </a:extLst>
            </p:cNvPr>
            <p:cNvSpPr txBox="1"/>
            <p:nvPr/>
          </p:nvSpPr>
          <p:spPr>
            <a:xfrm>
              <a:off x="2170382" y="4449614"/>
              <a:ext cx="841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E67C484-CF6F-4AD1-BB94-A450B1F6B428}"/>
                </a:ext>
              </a:extLst>
            </p:cNvPr>
            <p:cNvSpPr txBox="1"/>
            <p:nvPr/>
          </p:nvSpPr>
          <p:spPr>
            <a:xfrm>
              <a:off x="3909352" y="4449615"/>
              <a:ext cx="590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3DCCEB2D-BD12-47AC-B6EC-31087484FA42}"/>
                </a:ext>
              </a:extLst>
            </p:cNvPr>
            <p:cNvSpPr txBox="1"/>
            <p:nvPr/>
          </p:nvSpPr>
          <p:spPr>
            <a:xfrm>
              <a:off x="5438775" y="4449613"/>
              <a:ext cx="5907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028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E75E58-951E-44CF-977E-BF92F720C196}"/>
              </a:ext>
            </a:extLst>
          </p:cNvPr>
          <p:cNvSpPr txBox="1"/>
          <p:nvPr/>
        </p:nvSpPr>
        <p:spPr>
          <a:xfrm>
            <a:off x="1295400" y="3469481"/>
            <a:ext cx="114490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solidFill>
                  <a:schemeClr val="bg1"/>
                </a:solidFill>
              </a:rPr>
              <a:t>カードを全て 置き終わったら</a:t>
            </a:r>
            <a:endParaRPr kumimoji="1" lang="en-US" altLang="ja-JP" sz="6600" b="1" dirty="0">
              <a:solidFill>
                <a:schemeClr val="bg1"/>
              </a:solidFill>
            </a:endParaRPr>
          </a:p>
          <a:p>
            <a:pPr algn="ctr"/>
            <a:endParaRPr kumimoji="1" lang="en-US" altLang="ja-JP" sz="6600" b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6600" b="1" dirty="0">
                <a:solidFill>
                  <a:schemeClr val="bg1"/>
                </a:solidFill>
              </a:rPr>
              <a:t>次にすること！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C48BA9-B283-4B0F-89CF-CB60B386B108}"/>
              </a:ext>
            </a:extLst>
          </p:cNvPr>
          <p:cNvSpPr txBox="1"/>
          <p:nvPr/>
        </p:nvSpPr>
        <p:spPr>
          <a:xfrm>
            <a:off x="4850013" y="3269426"/>
            <a:ext cx="788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すべ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44AD44-9A66-424C-9596-6CCBC606F54F}"/>
              </a:ext>
            </a:extLst>
          </p:cNvPr>
          <p:cNvSpPr txBox="1"/>
          <p:nvPr/>
        </p:nvSpPr>
        <p:spPr>
          <a:xfrm>
            <a:off x="6896100" y="3269426"/>
            <a:ext cx="503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FC0BB27-C916-41C5-B9A8-8FE9681D7ABC}"/>
              </a:ext>
            </a:extLst>
          </p:cNvPr>
          <p:cNvSpPr txBox="1"/>
          <p:nvPr/>
        </p:nvSpPr>
        <p:spPr>
          <a:xfrm>
            <a:off x="8560703" y="3269426"/>
            <a:ext cx="503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お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DB026AE-F665-4061-BD24-252B58B29822}"/>
              </a:ext>
            </a:extLst>
          </p:cNvPr>
          <p:cNvSpPr txBox="1"/>
          <p:nvPr/>
        </p:nvSpPr>
        <p:spPr>
          <a:xfrm>
            <a:off x="4152024" y="5233535"/>
            <a:ext cx="719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つぎ</a:t>
            </a:r>
          </a:p>
        </p:txBody>
      </p:sp>
    </p:spTree>
    <p:extLst>
      <p:ext uri="{BB962C8B-B14F-4D97-AF65-F5344CB8AC3E}">
        <p14:creationId xmlns:p14="http://schemas.microsoft.com/office/powerpoint/2010/main" val="134765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5351B0B3-3739-4ECF-9BC8-731A24AF8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8" y="0"/>
            <a:ext cx="14032974" cy="972026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FE95A2-F230-4A0A-96A7-19CF920170EB}"/>
              </a:ext>
            </a:extLst>
          </p:cNvPr>
          <p:cNvSpPr txBox="1"/>
          <p:nvPr/>
        </p:nvSpPr>
        <p:spPr>
          <a:xfrm>
            <a:off x="5813130" y="905080"/>
            <a:ext cx="3216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400" dirty="0"/>
              <a:t>病気になると大変だから。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583363-A68A-42EF-B0BF-D4222CF37D1D}"/>
              </a:ext>
            </a:extLst>
          </p:cNvPr>
          <p:cNvSpPr txBox="1"/>
          <p:nvPr/>
        </p:nvSpPr>
        <p:spPr>
          <a:xfrm>
            <a:off x="1652297" y="33945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協力して仕事をする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432CBA49-40F8-4934-95B8-6487415CFC2B}"/>
              </a:ext>
            </a:extLst>
          </p:cNvPr>
          <p:cNvSpPr txBox="1"/>
          <p:nvPr/>
        </p:nvSpPr>
        <p:spPr>
          <a:xfrm>
            <a:off x="2085047" y="4080566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○○○○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03C6C7C0-46F0-4336-9536-7565E166D33B}"/>
              </a:ext>
            </a:extLst>
          </p:cNvPr>
          <p:cNvSpPr txBox="1"/>
          <p:nvPr/>
        </p:nvSpPr>
        <p:spPr>
          <a:xfrm>
            <a:off x="5484366" y="2594196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3EBC1FB-7E71-4F9B-8226-B7B64F85BAC3}"/>
              </a:ext>
            </a:extLst>
          </p:cNvPr>
          <p:cNvSpPr txBox="1"/>
          <p:nvPr/>
        </p:nvSpPr>
        <p:spPr>
          <a:xfrm>
            <a:off x="7111251" y="4270948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○○○○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CEB2FD6-3753-4D35-8A4D-8695283CD711}"/>
              </a:ext>
            </a:extLst>
          </p:cNvPr>
          <p:cNvGrpSpPr/>
          <p:nvPr/>
        </p:nvGrpSpPr>
        <p:grpSpPr>
          <a:xfrm>
            <a:off x="3812078" y="988026"/>
            <a:ext cx="5741040" cy="2550288"/>
            <a:chOff x="3790950" y="560102"/>
            <a:chExt cx="5741040" cy="2550288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BBC2BACC-A686-4592-B897-3D6713103C04}"/>
                </a:ext>
              </a:extLst>
            </p:cNvPr>
            <p:cNvSpPr txBox="1"/>
            <p:nvPr/>
          </p:nvSpPr>
          <p:spPr>
            <a:xfrm>
              <a:off x="5813130" y="905080"/>
              <a:ext cx="321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ja-JP" altLang="en-US" dirty="0"/>
                <a:t>○○だから。</a:t>
              </a:r>
            </a:p>
          </p:txBody>
        </p:sp>
        <p:sp>
          <p:nvSpPr>
            <p:cNvPr id="45" name="思考の吹き出し: 雲形 44">
              <a:extLst>
                <a:ext uri="{FF2B5EF4-FFF2-40B4-BE49-F238E27FC236}">
                  <a16:creationId xmlns:a16="http://schemas.microsoft.com/office/drawing/2014/main" id="{792E93FF-CC22-4139-B5FE-32664D069E97}"/>
                </a:ext>
              </a:extLst>
            </p:cNvPr>
            <p:cNvSpPr/>
            <p:nvPr/>
          </p:nvSpPr>
          <p:spPr>
            <a:xfrm>
              <a:off x="3790950" y="560102"/>
              <a:ext cx="5741040" cy="2550288"/>
            </a:xfrm>
            <a:prstGeom prst="cloudCallout">
              <a:avLst>
                <a:gd name="adj1" fmla="val 68789"/>
                <a:gd name="adj2" fmla="val 24940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728CB3C-8C0D-4605-B440-3FC0CA89339C}"/>
                </a:ext>
              </a:extLst>
            </p:cNvPr>
            <p:cNvSpPr txBox="1"/>
            <p:nvPr/>
          </p:nvSpPr>
          <p:spPr>
            <a:xfrm>
              <a:off x="4613710" y="1081871"/>
              <a:ext cx="4331634" cy="1631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いや、「整理整頓をする」を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もっとできるようにすること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かもしれない！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6F110D54-4279-42F1-9DA4-3429E63EAE70}"/>
                </a:ext>
              </a:extLst>
            </p:cNvPr>
            <p:cNvSpPr txBox="1"/>
            <p:nvPr/>
          </p:nvSpPr>
          <p:spPr>
            <a:xfrm>
              <a:off x="5582204" y="860600"/>
              <a:ext cx="1436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せいりせいとん</a:t>
              </a: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390D1FC-7E0B-4BC0-9D63-D3A6DF5B0C91}"/>
              </a:ext>
            </a:extLst>
          </p:cNvPr>
          <p:cNvSpPr txBox="1"/>
          <p:nvPr/>
        </p:nvSpPr>
        <p:spPr>
          <a:xfrm>
            <a:off x="810726" y="2518006"/>
            <a:ext cx="252866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707A81E2-0E47-47F3-B55D-CCD77B91EDCC}"/>
              </a:ext>
            </a:extLst>
          </p:cNvPr>
          <p:cNvSpPr txBox="1"/>
          <p:nvPr/>
        </p:nvSpPr>
        <p:spPr>
          <a:xfrm>
            <a:off x="2392250" y="7108368"/>
            <a:ext cx="2528663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6375E81-7DF2-4FFA-9977-B1EDDA094202}"/>
              </a:ext>
            </a:extLst>
          </p:cNvPr>
          <p:cNvSpPr/>
          <p:nvPr/>
        </p:nvSpPr>
        <p:spPr>
          <a:xfrm>
            <a:off x="10385100" y="1326222"/>
            <a:ext cx="3572852" cy="3171414"/>
          </a:xfrm>
          <a:prstGeom prst="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C8C2825-A6FB-43B5-90DC-AE7181C7270E}"/>
              </a:ext>
            </a:extLst>
          </p:cNvPr>
          <p:cNvSpPr txBox="1"/>
          <p:nvPr/>
        </p:nvSpPr>
        <p:spPr>
          <a:xfrm>
            <a:off x="4883675" y="5890061"/>
            <a:ext cx="252866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○○○○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0671396B-568E-43CC-A17A-5D81E3F4CD9D}"/>
              </a:ext>
            </a:extLst>
          </p:cNvPr>
          <p:cNvCxnSpPr>
            <a:cxnSpLocks/>
          </p:cNvCxnSpPr>
          <p:nvPr/>
        </p:nvCxnSpPr>
        <p:spPr>
          <a:xfrm flipH="1" flipV="1">
            <a:off x="1729175" y="6272284"/>
            <a:ext cx="48140" cy="1974176"/>
          </a:xfrm>
          <a:prstGeom prst="straightConnector1">
            <a:avLst/>
          </a:prstGeom>
          <a:ln w="76200">
            <a:solidFill>
              <a:srgbClr val="66666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6217CC74-74A6-4BA1-AE52-B26678D85442}"/>
              </a:ext>
            </a:extLst>
          </p:cNvPr>
          <p:cNvCxnSpPr>
            <a:cxnSpLocks/>
          </p:cNvCxnSpPr>
          <p:nvPr/>
        </p:nvCxnSpPr>
        <p:spPr>
          <a:xfrm flipH="1" flipV="1">
            <a:off x="3747024" y="4529484"/>
            <a:ext cx="5132229" cy="1612142"/>
          </a:xfrm>
          <a:prstGeom prst="straightConnector1">
            <a:avLst/>
          </a:prstGeom>
          <a:ln w="76200">
            <a:solidFill>
              <a:srgbClr val="666666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51296BE0-FCCD-48ED-96C9-90D204E3AE75}"/>
              </a:ext>
            </a:extLst>
          </p:cNvPr>
          <p:cNvGrpSpPr/>
          <p:nvPr/>
        </p:nvGrpSpPr>
        <p:grpSpPr>
          <a:xfrm>
            <a:off x="4488537" y="458225"/>
            <a:ext cx="5124102" cy="3428452"/>
            <a:chOff x="4307926" y="1159321"/>
            <a:chExt cx="5124102" cy="3428452"/>
          </a:xfrm>
        </p:grpSpPr>
        <p:sp>
          <p:nvSpPr>
            <p:cNvPr id="55" name="思考の吹き出し: 雲形 54">
              <a:extLst>
                <a:ext uri="{FF2B5EF4-FFF2-40B4-BE49-F238E27FC236}">
                  <a16:creationId xmlns:a16="http://schemas.microsoft.com/office/drawing/2014/main" id="{BC8A77EE-A2B4-4A49-A978-354D2555CCA3}"/>
                </a:ext>
              </a:extLst>
            </p:cNvPr>
            <p:cNvSpPr/>
            <p:nvPr/>
          </p:nvSpPr>
          <p:spPr>
            <a:xfrm>
              <a:off x="4307926" y="1159321"/>
              <a:ext cx="5124102" cy="3428452"/>
            </a:xfrm>
            <a:prstGeom prst="cloudCallout">
              <a:avLst>
                <a:gd name="adj1" fmla="val 68789"/>
                <a:gd name="adj2" fmla="val 24940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EA401DCF-CB9F-4D84-8CF4-456DF55C7FE7}"/>
                </a:ext>
              </a:extLst>
            </p:cNvPr>
            <p:cNvSpPr txBox="1"/>
            <p:nvPr/>
          </p:nvSpPr>
          <p:spPr>
            <a:xfrm>
              <a:off x="5021157" y="2239187"/>
              <a:ext cx="4331634" cy="1631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将来は健康な自分になりたい</a:t>
              </a:r>
              <a:r>
                <a:rPr kumimoji="1" lang="en-US" altLang="ja-JP" sz="2000" b="1" dirty="0">
                  <a:solidFill>
                    <a:schemeClr val="bg1"/>
                  </a:solidFill>
                </a:rPr>
                <a:t>…</a:t>
              </a: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そのためにはどんなことを頑張れば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よいのだろう？</a:t>
              </a: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6E45BB7D-EC52-4390-A794-42D1CB1CA27D}"/>
                </a:ext>
              </a:extLst>
            </p:cNvPr>
            <p:cNvSpPr txBox="1"/>
            <p:nvPr/>
          </p:nvSpPr>
          <p:spPr>
            <a:xfrm>
              <a:off x="4864356" y="2067913"/>
              <a:ext cx="11755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しょうらい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84027D80-4E2B-4F6C-A3D8-05C9FEF7FAEB}"/>
                </a:ext>
              </a:extLst>
            </p:cNvPr>
            <p:cNvSpPr txBox="1"/>
            <p:nvPr/>
          </p:nvSpPr>
          <p:spPr>
            <a:xfrm>
              <a:off x="5759107" y="2052852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けんこう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AEE1E62-9E3B-4E79-9984-3A44CCAD14BB}"/>
                </a:ext>
              </a:extLst>
            </p:cNvPr>
            <p:cNvSpPr txBox="1"/>
            <p:nvPr/>
          </p:nvSpPr>
          <p:spPr>
            <a:xfrm>
              <a:off x="6527940" y="2066803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2834D8CB-96E7-496A-BAE2-CE66F948B732}"/>
                </a:ext>
              </a:extLst>
            </p:cNvPr>
            <p:cNvSpPr txBox="1"/>
            <p:nvPr/>
          </p:nvSpPr>
          <p:spPr>
            <a:xfrm>
              <a:off x="8036718" y="2646170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がんば</a:t>
              </a: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D05981-9ECF-4B0E-958B-D2510F8063AB}"/>
              </a:ext>
            </a:extLst>
          </p:cNvPr>
          <p:cNvSpPr txBox="1"/>
          <p:nvPr/>
        </p:nvSpPr>
        <p:spPr>
          <a:xfrm>
            <a:off x="464844" y="8407838"/>
            <a:ext cx="2528663" cy="369332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体力をつける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01EA884-89B2-4949-AE0C-C6AB03A36A6F}"/>
              </a:ext>
            </a:extLst>
          </p:cNvPr>
          <p:cNvSpPr txBox="1"/>
          <p:nvPr/>
        </p:nvSpPr>
        <p:spPr>
          <a:xfrm>
            <a:off x="120793" y="862485"/>
            <a:ext cx="321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B4660C4-A0FE-40AE-B427-14D9BFE0D717}"/>
              </a:ext>
            </a:extLst>
          </p:cNvPr>
          <p:cNvGrpSpPr/>
          <p:nvPr/>
        </p:nvGrpSpPr>
        <p:grpSpPr>
          <a:xfrm>
            <a:off x="3927618" y="433786"/>
            <a:ext cx="5753714" cy="3057176"/>
            <a:chOff x="3927618" y="433786"/>
            <a:chExt cx="5753714" cy="3057176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795DF30A-EFD8-47A8-9E27-51391C6806C4}"/>
                </a:ext>
              </a:extLst>
            </p:cNvPr>
            <p:cNvSpPr txBox="1"/>
            <p:nvPr/>
          </p:nvSpPr>
          <p:spPr>
            <a:xfrm>
              <a:off x="5854548" y="686752"/>
              <a:ext cx="321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ja-JP" altLang="en-US" dirty="0"/>
                <a:t>○○だから。</a:t>
              </a:r>
            </a:p>
          </p:txBody>
        </p:sp>
        <p:sp>
          <p:nvSpPr>
            <p:cNvPr id="44" name="思考の吹き出し: 雲形 43">
              <a:extLst>
                <a:ext uri="{FF2B5EF4-FFF2-40B4-BE49-F238E27FC236}">
                  <a16:creationId xmlns:a16="http://schemas.microsoft.com/office/drawing/2014/main" id="{C3EE4DFC-4669-4A21-9E23-E6FC62F15DFC}"/>
                </a:ext>
              </a:extLst>
            </p:cNvPr>
            <p:cNvSpPr/>
            <p:nvPr/>
          </p:nvSpPr>
          <p:spPr>
            <a:xfrm>
              <a:off x="3927618" y="433786"/>
              <a:ext cx="5645790" cy="3057176"/>
            </a:xfrm>
            <a:prstGeom prst="cloudCallout">
              <a:avLst>
                <a:gd name="adj1" fmla="val 68789"/>
                <a:gd name="adj2" fmla="val 24940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54CB3D89-5403-44D8-B403-B32DA064120A}"/>
                </a:ext>
              </a:extLst>
            </p:cNvPr>
            <p:cNvSpPr txBox="1"/>
            <p:nvPr/>
          </p:nvSpPr>
          <p:spPr>
            <a:xfrm>
              <a:off x="4863059" y="1121073"/>
              <a:ext cx="4818273" cy="1631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健康な自分になるために一番関係が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あるのは「体力をつける」こと！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endParaRPr kumimoji="1" lang="en-US" altLang="ja-JP" sz="20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少しでも得意に近づけよう！</a:t>
              </a:r>
              <a:endParaRPr kumimoji="1" lang="en-US" altLang="ja-JP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374306AA-5BDF-43E4-A1D0-E79E72034DB7}"/>
                </a:ext>
              </a:extLst>
            </p:cNvPr>
            <p:cNvSpPr txBox="1"/>
            <p:nvPr/>
          </p:nvSpPr>
          <p:spPr>
            <a:xfrm>
              <a:off x="5552249" y="954005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18B01474-1877-4700-89D0-FB40A4B7DB11}"/>
                </a:ext>
              </a:extLst>
            </p:cNvPr>
            <p:cNvSpPr txBox="1"/>
            <p:nvPr/>
          </p:nvSpPr>
          <p:spPr>
            <a:xfrm>
              <a:off x="7651269" y="934690"/>
              <a:ext cx="1674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いちばんかんけい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4AE4894F-56AF-43DE-8509-8335A0765741}"/>
                </a:ext>
              </a:extLst>
            </p:cNvPr>
            <p:cNvSpPr txBox="1"/>
            <p:nvPr/>
          </p:nvSpPr>
          <p:spPr>
            <a:xfrm>
              <a:off x="5977127" y="1515663"/>
              <a:ext cx="11755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たいりょく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3A1CFC89-593A-4A31-9E9E-4371D7628745}"/>
                </a:ext>
              </a:extLst>
            </p:cNvPr>
            <p:cNvSpPr txBox="1"/>
            <p:nvPr/>
          </p:nvSpPr>
          <p:spPr>
            <a:xfrm>
              <a:off x="4795411" y="2176567"/>
              <a:ext cx="560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すこ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AC0690AB-E869-4264-97EE-FD513A764F4C}"/>
                </a:ext>
              </a:extLst>
            </p:cNvPr>
            <p:cNvSpPr txBox="1"/>
            <p:nvPr/>
          </p:nvSpPr>
          <p:spPr>
            <a:xfrm>
              <a:off x="5831860" y="2152008"/>
              <a:ext cx="956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とくい</a:t>
              </a: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B6C395E3-99D9-4684-B628-5F9A56B58CE9}"/>
                </a:ext>
              </a:extLst>
            </p:cNvPr>
            <p:cNvSpPr txBox="1"/>
            <p:nvPr/>
          </p:nvSpPr>
          <p:spPr>
            <a:xfrm>
              <a:off x="6601134" y="2152008"/>
              <a:ext cx="956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ちか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30AFE17-4FE1-4C8E-8CD7-13F0A5FACBCE}"/>
                </a:ext>
              </a:extLst>
            </p:cNvPr>
            <p:cNvSpPr txBox="1"/>
            <p:nvPr/>
          </p:nvSpPr>
          <p:spPr>
            <a:xfrm>
              <a:off x="4792409" y="967184"/>
              <a:ext cx="962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けんこう</a:t>
              </a:r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DBD41048-7509-419A-BDB0-950F4D5EC04B}"/>
              </a:ext>
            </a:extLst>
          </p:cNvPr>
          <p:cNvSpPr txBox="1"/>
          <p:nvPr/>
        </p:nvSpPr>
        <p:spPr>
          <a:xfrm>
            <a:off x="8879253" y="6141626"/>
            <a:ext cx="2528663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</a:rPr>
              <a:t>整理整頓をする</a:t>
            </a:r>
          </a:p>
        </p:txBody>
      </p:sp>
    </p:spTree>
    <p:extLst>
      <p:ext uri="{BB962C8B-B14F-4D97-AF65-F5344CB8AC3E}">
        <p14:creationId xmlns:p14="http://schemas.microsoft.com/office/powerpoint/2010/main" val="363472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1231</TotalTime>
  <Words>620</Words>
  <Application>Microsoft Office PowerPoint</Application>
  <PresentationFormat>ユーザー設定</PresentationFormat>
  <Paragraphs>184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143</cp:revision>
  <cp:lastPrinted>2020-08-31T04:46:30Z</cp:lastPrinted>
  <dcterms:created xsi:type="dcterms:W3CDTF">2020-06-25T05:15:06Z</dcterms:created>
  <dcterms:modified xsi:type="dcterms:W3CDTF">2021-02-10T06:21:26Z</dcterms:modified>
</cp:coreProperties>
</file>